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3" r:id="rId2"/>
  </p:sldIdLst>
  <p:sldSz cx="10799763" cy="10799763"/>
  <p:notesSz cx="6888163" cy="9623425"/>
  <p:defaultTextStyle>
    <a:defPPr rtl="0">
      <a:defRPr lang="es-es"/>
    </a:defPPr>
    <a:lvl1pPr marL="0" algn="l" defTabSz="1234064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1pPr>
    <a:lvl2pPr marL="617032" algn="l" defTabSz="1234064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2pPr>
    <a:lvl3pPr marL="1234064" algn="l" defTabSz="1234064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3pPr>
    <a:lvl4pPr marL="1851097" algn="l" defTabSz="1234064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4pPr>
    <a:lvl5pPr marL="2468130" algn="l" defTabSz="1234064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5pPr>
    <a:lvl6pPr marL="3085162" algn="l" defTabSz="1234064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6pPr>
    <a:lvl7pPr marL="3702194" algn="l" defTabSz="1234064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7pPr>
    <a:lvl8pPr marL="4319227" algn="l" defTabSz="1234064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8pPr>
    <a:lvl9pPr marL="4936259" algn="l" defTabSz="1234064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0" userDrawn="1">
          <p15:clr>
            <a:srgbClr val="A4A3A4"/>
          </p15:clr>
        </p15:guide>
        <p15:guide id="2" pos="3402" userDrawn="1">
          <p15:clr>
            <a:srgbClr val="A4A3A4"/>
          </p15:clr>
        </p15:guide>
        <p15:guide id="3" pos="406" userDrawn="1">
          <p15:clr>
            <a:srgbClr val="A4A3A4"/>
          </p15:clr>
        </p15:guide>
        <p15:guide id="4" pos="63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smarck Rodolfo Crespo Garvizu" initials="BRCG" lastIdx="1" clrIdx="0">
    <p:extLst>
      <p:ext uri="{19B8F6BF-5375-455C-9EA6-DF929625EA0E}">
        <p15:presenceInfo xmlns:p15="http://schemas.microsoft.com/office/powerpoint/2012/main" userId="S-1-5-21-3381005695-1844994039-2108348137-15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600"/>
    <a:srgbClr val="59AD28"/>
    <a:srgbClr val="8CBD50"/>
    <a:srgbClr val="4BAA2B"/>
    <a:srgbClr val="78B321"/>
    <a:srgbClr val="009231"/>
    <a:srgbClr val="0F7D35"/>
    <a:srgbClr val="27A62F"/>
    <a:srgbClr val="9EC10D"/>
    <a:srgbClr val="D65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78" autoAdjust="0"/>
    <p:restoredTop sz="94652" autoAdjust="0"/>
  </p:normalViewPr>
  <p:slideViewPr>
    <p:cSldViewPr snapToGrid="0" showGuides="1">
      <p:cViewPr varScale="1">
        <p:scale>
          <a:sx n="46" d="100"/>
          <a:sy n="46" d="100"/>
        </p:scale>
        <p:origin x="1890" y="72"/>
      </p:cViewPr>
      <p:guideLst>
        <p:guide orient="horz" pos="3250"/>
        <p:guide pos="3402"/>
        <p:guide pos="406"/>
        <p:guide pos="63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7" d="100"/>
          <a:sy n="77" d="100"/>
        </p:scale>
        <p:origin x="386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3A5E5A06-49CA-4CC1-87DE-FA77A677BB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482843"/>
          </a:xfrm>
          <a:prstGeom prst="rect">
            <a:avLst/>
          </a:prstGeom>
        </p:spPr>
        <p:txBody>
          <a:bodyPr vert="horz" lIns="94348" tIns="47174" rIns="94348" bIns="47174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AB57FBC-7FA3-4A4B-999A-96FD7DC0D4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482843"/>
          </a:xfrm>
          <a:prstGeom prst="rect">
            <a:avLst/>
          </a:prstGeom>
        </p:spPr>
        <p:txBody>
          <a:bodyPr vert="horz" lIns="94348" tIns="47174" rIns="94348" bIns="47174" rtlCol="0"/>
          <a:lstStyle>
            <a:lvl1pPr algn="r">
              <a:defRPr sz="1200"/>
            </a:lvl1pPr>
          </a:lstStyle>
          <a:p>
            <a:pPr rtl="0"/>
            <a:fld id="{CE61690C-4C47-4C78-B862-66354E985A5A}" type="datetime1">
              <a:rPr lang="es-ES" smtClean="0"/>
              <a:t>29/01/2021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EE13074-6DA0-4561-A86B-2939D8B458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40584"/>
            <a:ext cx="2984871" cy="482841"/>
          </a:xfrm>
          <a:prstGeom prst="rect">
            <a:avLst/>
          </a:prstGeom>
        </p:spPr>
        <p:txBody>
          <a:bodyPr vert="horz" lIns="94348" tIns="47174" rIns="94348" bIns="47174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F2B7A8E5-C1F9-40CC-A2A5-13CF7BD3F7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698" y="9140584"/>
            <a:ext cx="2984871" cy="482841"/>
          </a:xfrm>
          <a:prstGeom prst="rect">
            <a:avLst/>
          </a:prstGeom>
        </p:spPr>
        <p:txBody>
          <a:bodyPr vert="horz" lIns="94348" tIns="47174" rIns="94348" bIns="47174" rtlCol="0" anchor="b"/>
          <a:lstStyle>
            <a:lvl1pPr algn="r">
              <a:defRPr sz="1200"/>
            </a:lvl1pPr>
          </a:lstStyle>
          <a:p>
            <a:pPr rtl="0"/>
            <a:fld id="{49DEC52A-C4AE-45FE-B7FF-C255388ED1F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7763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482843"/>
          </a:xfrm>
          <a:prstGeom prst="rect">
            <a:avLst/>
          </a:prstGeom>
        </p:spPr>
        <p:txBody>
          <a:bodyPr vert="horz" lIns="94348" tIns="47174" rIns="94348" bIns="47174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482843"/>
          </a:xfrm>
          <a:prstGeom prst="rect">
            <a:avLst/>
          </a:prstGeom>
        </p:spPr>
        <p:txBody>
          <a:bodyPr vert="horz" lIns="94348" tIns="47174" rIns="94348" bIns="47174" rtlCol="0"/>
          <a:lstStyle>
            <a:lvl1pPr algn="r">
              <a:defRPr sz="1200"/>
            </a:lvl1pPr>
          </a:lstStyle>
          <a:p>
            <a:fld id="{9D747B61-BF17-45FD-9803-9BB2EB150729}" type="datetime1">
              <a:rPr lang="es-ES" smtClean="0"/>
              <a:pPr/>
              <a:t>29/01/2021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820863" y="1203325"/>
            <a:ext cx="3246437" cy="3248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48" tIns="47174" rIns="94348" bIns="47174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8817" y="4631273"/>
            <a:ext cx="5510530" cy="3789224"/>
          </a:xfrm>
          <a:prstGeom prst="rect">
            <a:avLst/>
          </a:prstGeom>
        </p:spPr>
        <p:txBody>
          <a:bodyPr vert="horz" lIns="94348" tIns="47174" rIns="94348" bIns="47174" rtlCol="0"/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140584"/>
            <a:ext cx="2984871" cy="482841"/>
          </a:xfrm>
          <a:prstGeom prst="rect">
            <a:avLst/>
          </a:prstGeom>
        </p:spPr>
        <p:txBody>
          <a:bodyPr vert="horz" lIns="94348" tIns="47174" rIns="94348" bIns="47174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1698" y="9140584"/>
            <a:ext cx="2984871" cy="482841"/>
          </a:xfrm>
          <a:prstGeom prst="rect">
            <a:avLst/>
          </a:prstGeom>
        </p:spPr>
        <p:txBody>
          <a:bodyPr vert="horz" lIns="94348" tIns="47174" rIns="94348" bIns="47174" rtlCol="0" anchor="b"/>
          <a:lstStyle>
            <a:lvl1pPr algn="r">
              <a:defRPr sz="1200"/>
            </a:lvl1pPr>
          </a:lstStyle>
          <a:p>
            <a:pPr rtl="0"/>
            <a:fld id="{6DF8F48A-6110-47DA-8521-A1D1FFD22FE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5149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34064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1pPr>
    <a:lvl2pPr marL="617032" algn="l" defTabSz="1234064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2pPr>
    <a:lvl3pPr marL="1234064" algn="l" defTabSz="1234064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3pPr>
    <a:lvl4pPr marL="1851097" algn="l" defTabSz="1234064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4pPr>
    <a:lvl5pPr marL="2468130" algn="l" defTabSz="1234064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5pPr>
    <a:lvl6pPr marL="3085162" algn="l" defTabSz="1234064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6pPr>
    <a:lvl7pPr marL="3702194" algn="l" defTabSz="1234064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7pPr>
    <a:lvl8pPr marL="4319227" algn="l" defTabSz="1234064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8pPr>
    <a:lvl9pPr marL="4936259" algn="l" defTabSz="1234064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0BBB5-FEB0-47AD-A01D-A9D346203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971" y="1767462"/>
            <a:ext cx="8099822" cy="3759917"/>
          </a:xfrm>
        </p:spPr>
        <p:txBody>
          <a:bodyPr rtlCol="0" anchor="b"/>
          <a:lstStyle>
            <a:lvl1pPr algn="ctr">
              <a:defRPr sz="5315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207C41-C17D-4E84-B9CC-CA142B94C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9971" y="5672376"/>
            <a:ext cx="8099822" cy="2607442"/>
          </a:xfrm>
        </p:spPr>
        <p:txBody>
          <a:bodyPr rtlCol="0"/>
          <a:lstStyle>
            <a:lvl1pPr marL="0" indent="0" algn="ctr">
              <a:buNone/>
              <a:defRPr sz="2126"/>
            </a:lvl1pPr>
            <a:lvl2pPr marL="405005" indent="0" algn="ctr">
              <a:buNone/>
              <a:defRPr sz="1772"/>
            </a:lvl2pPr>
            <a:lvl3pPr marL="810008" indent="0" algn="ctr">
              <a:buNone/>
              <a:defRPr sz="1596"/>
            </a:lvl3pPr>
            <a:lvl4pPr marL="1215013" indent="0" algn="ctr">
              <a:buNone/>
              <a:defRPr sz="1417"/>
            </a:lvl4pPr>
            <a:lvl5pPr marL="1620017" indent="0" algn="ctr">
              <a:buNone/>
              <a:defRPr sz="1417"/>
            </a:lvl5pPr>
            <a:lvl6pPr marL="2025022" indent="0" algn="ctr">
              <a:buNone/>
              <a:defRPr sz="1417"/>
            </a:lvl6pPr>
            <a:lvl7pPr marL="2430026" indent="0" algn="ctr">
              <a:buNone/>
              <a:defRPr sz="1417"/>
            </a:lvl7pPr>
            <a:lvl8pPr marL="2835030" indent="0" algn="ctr">
              <a:buNone/>
              <a:defRPr sz="1417"/>
            </a:lvl8pPr>
            <a:lvl9pPr marL="3240035" indent="0" algn="ctr">
              <a:buNone/>
              <a:defRPr sz="1417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45F25D-6082-47DE-9B2C-675944DD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9B9459-25CE-40A2-B345-3C37E8C43C15}" type="datetime1">
              <a:rPr lang="es-ES" noProof="0" smtClean="0"/>
              <a:t>29/01/2021</a:t>
            </a:fld>
            <a:endParaRPr lang="es-ES" noProof="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24B0FF-3B25-4E5C-A0A7-4E163636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09377007-1A01-499B-ACAD-C9F9C20B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6996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081C24-32F4-4208-B651-CDCBFCD0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48B74779-B577-461F-A409-71F6A5A11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B044BD-4FA0-432C-95D7-517D2DE8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CB996-CD22-4BBC-9BD8-D422A4A670AF}" type="datetime1">
              <a:rPr lang="es-ES" noProof="0" smtClean="0"/>
              <a:t>29/01/2021</a:t>
            </a:fld>
            <a:endParaRPr lang="es-ES" noProof="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17F283-FE61-4C9A-9E39-74D429C5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69F9B807-6FE9-4E47-846B-BCB39B7AE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0398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2594DD-FFD4-4AA9-BCDA-0BA87C1463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28581" y="574987"/>
            <a:ext cx="2328699" cy="9152300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B79C2B6E-24EB-42CE-8B4D-3178D08C7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42483" y="574987"/>
            <a:ext cx="6851100" cy="9152300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C92C56-63F3-4246-AAEE-2FBC89E8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769469-E73C-4D84-894B-33B71544AD78}" type="datetime1">
              <a:rPr lang="es-ES" noProof="0" smtClean="0"/>
              <a:t>29/01/2021</a:t>
            </a:fld>
            <a:endParaRPr lang="es-ES" noProof="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C10319-C816-40EC-B1D0-FD9748E4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3854E9AB-6952-407A-9F06-2EB91717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037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ADCE2-978E-4923-B0E9-4C966B679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6CEB0BD6-F012-4C6D-BDAD-9E90ED25A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2F9E5-192C-4E88-9147-D263893B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6A0A6F-BECE-41EA-BF07-798F4132C9EF}" type="datetime1">
              <a:rPr lang="es-ES" noProof="0" smtClean="0"/>
              <a:t>29/01/2021</a:t>
            </a:fld>
            <a:endParaRPr lang="es-ES" noProof="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4A7138-3EAF-4C9D-903E-55D9BC040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F8DB0B82-496D-45C3-A682-7AF9AFFB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51512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93DAD0-5F6F-47DA-A010-1C4A30C88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861" y="2692447"/>
            <a:ext cx="9314796" cy="4492401"/>
          </a:xfrm>
        </p:spPr>
        <p:txBody>
          <a:bodyPr rtlCol="0" anchor="b"/>
          <a:lstStyle>
            <a:lvl1pPr>
              <a:defRPr sz="5315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AC8EFA6E-A768-42A8-B2C3-F100D8260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861" y="7227349"/>
            <a:ext cx="9314796" cy="2362447"/>
          </a:xfrm>
        </p:spPr>
        <p:txBody>
          <a:bodyPr rtlCol="0"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5005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10008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3pPr>
            <a:lvl4pPr marL="121501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2001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502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3002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5030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40035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F46640-E89E-47CE-984D-0C0ECF7C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BA4E8EF-BBD5-4328-B9AD-651CDE96AA78}" type="datetime1">
              <a:rPr lang="es-ES" noProof="0" smtClean="0"/>
              <a:t>29/01/2021</a:t>
            </a:fld>
            <a:endParaRPr lang="es-ES" noProof="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177A8F-F167-4C43-AEE7-45067080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EA1DA754-ED79-4909-833D-55BF9A5D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6008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9AA026-BFE6-4D2A-9ABF-C593B5666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214747E8-A36B-4B4A-B2A4-B5283152A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2485" y="2874937"/>
            <a:ext cx="4589899" cy="6852350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>
            <a:extLst>
              <a:ext uri="{FF2B5EF4-FFF2-40B4-BE49-F238E27FC236}">
                <a16:creationId xmlns:a16="http://schemas.microsoft.com/office/drawing/2014/main" id="{D6C6B59D-87BD-4F32-B9BC-31F9B1A5D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67382" y="2874937"/>
            <a:ext cx="4589899" cy="6852350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C49B47-0C41-4DCC-9902-126916D9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BCEF7A-A401-4FF2-808B-CF842632DA4F}" type="datetime1">
              <a:rPr lang="es-ES" noProof="0" smtClean="0"/>
              <a:t>29/01/2021</a:t>
            </a:fld>
            <a:endParaRPr lang="es-ES" noProof="0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CD28B7-2F2D-4E80-A107-C1F266C6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835D650A-4D0F-46AE-A132-267FCD92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1987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64C6F9-F6F6-4EA1-98AA-81B84F7C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891" y="574993"/>
            <a:ext cx="9314796" cy="2087455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31B8B83E-B37C-46C9-8284-D6EBA0033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3892" y="2647443"/>
            <a:ext cx="4568805" cy="1297471"/>
          </a:xfrm>
        </p:spPr>
        <p:txBody>
          <a:bodyPr rtlCol="0" anchor="b"/>
          <a:lstStyle>
            <a:lvl1pPr marL="0" indent="0">
              <a:buNone/>
              <a:defRPr sz="2126" b="1"/>
            </a:lvl1pPr>
            <a:lvl2pPr marL="405005" indent="0">
              <a:buNone/>
              <a:defRPr sz="1772" b="1"/>
            </a:lvl2pPr>
            <a:lvl3pPr marL="810008" indent="0">
              <a:buNone/>
              <a:defRPr sz="1596" b="1"/>
            </a:lvl3pPr>
            <a:lvl4pPr marL="1215013" indent="0">
              <a:buNone/>
              <a:defRPr sz="1417" b="1"/>
            </a:lvl4pPr>
            <a:lvl5pPr marL="1620017" indent="0">
              <a:buNone/>
              <a:defRPr sz="1417" b="1"/>
            </a:lvl5pPr>
            <a:lvl6pPr marL="2025022" indent="0">
              <a:buNone/>
              <a:defRPr sz="1417" b="1"/>
            </a:lvl6pPr>
            <a:lvl7pPr marL="2430026" indent="0">
              <a:buNone/>
              <a:defRPr sz="1417" b="1"/>
            </a:lvl7pPr>
            <a:lvl8pPr marL="2835030" indent="0">
              <a:buNone/>
              <a:defRPr sz="1417" b="1"/>
            </a:lvl8pPr>
            <a:lvl9pPr marL="3240035" indent="0">
              <a:buNone/>
              <a:defRPr sz="1417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>
            <a:extLst>
              <a:ext uri="{FF2B5EF4-FFF2-40B4-BE49-F238E27FC236}">
                <a16:creationId xmlns:a16="http://schemas.microsoft.com/office/drawing/2014/main" id="{19A150B8-0288-44AC-9CE7-E7BD9FB32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3892" y="3944915"/>
            <a:ext cx="4568805" cy="5802373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>
            <a:extLst>
              <a:ext uri="{FF2B5EF4-FFF2-40B4-BE49-F238E27FC236}">
                <a16:creationId xmlns:a16="http://schemas.microsoft.com/office/drawing/2014/main" id="{DCF5DCAE-6027-49B9-A818-F45FADE27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67384" y="2647443"/>
            <a:ext cx="4591306" cy="1297471"/>
          </a:xfrm>
        </p:spPr>
        <p:txBody>
          <a:bodyPr rtlCol="0" anchor="b"/>
          <a:lstStyle>
            <a:lvl1pPr marL="0" indent="0">
              <a:buNone/>
              <a:defRPr sz="2126" b="1"/>
            </a:lvl1pPr>
            <a:lvl2pPr marL="405005" indent="0">
              <a:buNone/>
              <a:defRPr sz="1772" b="1"/>
            </a:lvl2pPr>
            <a:lvl3pPr marL="810008" indent="0">
              <a:buNone/>
              <a:defRPr sz="1596" b="1"/>
            </a:lvl3pPr>
            <a:lvl4pPr marL="1215013" indent="0">
              <a:buNone/>
              <a:defRPr sz="1417" b="1"/>
            </a:lvl4pPr>
            <a:lvl5pPr marL="1620017" indent="0">
              <a:buNone/>
              <a:defRPr sz="1417" b="1"/>
            </a:lvl5pPr>
            <a:lvl6pPr marL="2025022" indent="0">
              <a:buNone/>
              <a:defRPr sz="1417" b="1"/>
            </a:lvl6pPr>
            <a:lvl7pPr marL="2430026" indent="0">
              <a:buNone/>
              <a:defRPr sz="1417" b="1"/>
            </a:lvl7pPr>
            <a:lvl8pPr marL="2835030" indent="0">
              <a:buNone/>
              <a:defRPr sz="1417" b="1"/>
            </a:lvl8pPr>
            <a:lvl9pPr marL="3240035" indent="0">
              <a:buNone/>
              <a:defRPr sz="1417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>
            <a:extLst>
              <a:ext uri="{FF2B5EF4-FFF2-40B4-BE49-F238E27FC236}">
                <a16:creationId xmlns:a16="http://schemas.microsoft.com/office/drawing/2014/main" id="{684FAE16-DBCB-4A42-BFFC-053F2D529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67384" y="3944915"/>
            <a:ext cx="4591306" cy="5802373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6E8C038-E6A1-499D-9E24-FA598042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182FAF-75BA-4122-805A-A75045D55CE9}" type="datetime1">
              <a:rPr lang="es-ES" noProof="0" smtClean="0"/>
              <a:t>29/01/2021</a:t>
            </a:fld>
            <a:endParaRPr lang="es-ES" noProof="0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9F911B6-A759-487E-8CB6-CF9EF737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A906EC0-369D-4138-8D70-148CFDEE5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82455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E02F8A-97AC-456C-B9E3-45A7D520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340F483-F2B9-47A3-9B5C-8C264B70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F72C4E0-D24B-4FEB-8047-4C0D0110F0CE}" type="datetime1">
              <a:rPr lang="es-ES" noProof="0" smtClean="0"/>
              <a:t>29/01/2021</a:t>
            </a:fld>
            <a:endParaRPr lang="es-ES" noProof="0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849874-9D9B-4597-B20D-33D6F58B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5B35894C-9062-435A-9758-82ED9C6D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81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6A3F6AD-4D61-4238-AB7D-613625BF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CECD4F-F723-4DE4-AF10-E28D68B82B2D}" type="datetime1">
              <a:rPr lang="es-ES" noProof="0" smtClean="0"/>
              <a:t>29/01/2021</a:t>
            </a:fld>
            <a:endParaRPr lang="es-ES" noProof="0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8AACDC9-944D-47C6-B286-82C86AD9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EAAC43-3846-4080-B764-AB2DB308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82137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6F4779-0336-4AFA-B9A7-259EE8BEC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893" y="719984"/>
            <a:ext cx="3483204" cy="2519945"/>
          </a:xfrm>
        </p:spPr>
        <p:txBody>
          <a:bodyPr rtlCol="0" anchor="b"/>
          <a:lstStyle>
            <a:lvl1pPr>
              <a:defRPr sz="2835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DB82F449-DDC3-4694-81E5-91A4B8F43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1308" y="1554971"/>
            <a:ext cx="5467382" cy="7674832"/>
          </a:xfrm>
        </p:spPr>
        <p:txBody>
          <a:bodyPr rtlCol="0"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CF00A2C4-3B2E-46AC-9605-73F5B2CC1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3893" y="3239929"/>
            <a:ext cx="3483204" cy="6002369"/>
          </a:xfrm>
        </p:spPr>
        <p:txBody>
          <a:bodyPr rtlCol="0"/>
          <a:lstStyle>
            <a:lvl1pPr marL="0" indent="0">
              <a:buNone/>
              <a:defRPr sz="1417"/>
            </a:lvl1pPr>
            <a:lvl2pPr marL="405005" indent="0">
              <a:buNone/>
              <a:defRPr sz="1242"/>
            </a:lvl2pPr>
            <a:lvl3pPr marL="810008" indent="0">
              <a:buNone/>
              <a:defRPr sz="1063"/>
            </a:lvl3pPr>
            <a:lvl4pPr marL="1215013" indent="0">
              <a:buNone/>
              <a:defRPr sz="887"/>
            </a:lvl4pPr>
            <a:lvl5pPr marL="1620017" indent="0">
              <a:buNone/>
              <a:defRPr sz="887"/>
            </a:lvl5pPr>
            <a:lvl6pPr marL="2025022" indent="0">
              <a:buNone/>
              <a:defRPr sz="887"/>
            </a:lvl6pPr>
            <a:lvl7pPr marL="2430026" indent="0">
              <a:buNone/>
              <a:defRPr sz="887"/>
            </a:lvl7pPr>
            <a:lvl8pPr marL="2835030" indent="0">
              <a:buNone/>
              <a:defRPr sz="887"/>
            </a:lvl8pPr>
            <a:lvl9pPr marL="3240035" indent="0">
              <a:buNone/>
              <a:defRPr sz="887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909769-F5A5-4635-BD0C-D6049DEB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148780-B602-44CF-86FF-34AFCE04270A}" type="datetime1">
              <a:rPr lang="es-ES" noProof="0" smtClean="0"/>
              <a:t>29/01/2021</a:t>
            </a:fld>
            <a:endParaRPr lang="es-ES" noProof="0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252DC3-D3D7-446F-A866-D7820B7BF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471CDB00-5218-4567-902B-845073BE8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7612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F661E4-9FF7-494B-A1C9-C9A1DD70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893" y="719984"/>
            <a:ext cx="3483204" cy="2519945"/>
          </a:xfrm>
        </p:spPr>
        <p:txBody>
          <a:bodyPr rtlCol="0" anchor="b"/>
          <a:lstStyle>
            <a:lvl1pPr>
              <a:defRPr sz="2835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D245657-DA21-4769-84F8-88DC64450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91308" y="1554971"/>
            <a:ext cx="5467382" cy="7674832"/>
          </a:xfrm>
        </p:spPr>
        <p:txBody>
          <a:bodyPr rtlCol="0"/>
          <a:lstStyle>
            <a:lvl1pPr marL="0" indent="0">
              <a:buNone/>
              <a:defRPr sz="2835"/>
            </a:lvl1pPr>
            <a:lvl2pPr marL="405005" indent="0">
              <a:buNone/>
              <a:defRPr sz="2480"/>
            </a:lvl2pPr>
            <a:lvl3pPr marL="810008" indent="0">
              <a:buNone/>
              <a:defRPr sz="2126"/>
            </a:lvl3pPr>
            <a:lvl4pPr marL="1215013" indent="0">
              <a:buNone/>
              <a:defRPr sz="1772"/>
            </a:lvl4pPr>
            <a:lvl5pPr marL="1620017" indent="0">
              <a:buNone/>
              <a:defRPr sz="1772"/>
            </a:lvl5pPr>
            <a:lvl6pPr marL="2025022" indent="0">
              <a:buNone/>
              <a:defRPr sz="1772"/>
            </a:lvl6pPr>
            <a:lvl7pPr marL="2430026" indent="0">
              <a:buNone/>
              <a:defRPr sz="1772"/>
            </a:lvl7pPr>
            <a:lvl8pPr marL="2835030" indent="0">
              <a:buNone/>
              <a:defRPr sz="1772"/>
            </a:lvl8pPr>
            <a:lvl9pPr marL="3240035" indent="0">
              <a:buNone/>
              <a:defRPr sz="1772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A167B310-6692-4981-9CB8-FE79A091F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3893" y="3239929"/>
            <a:ext cx="3483204" cy="6002369"/>
          </a:xfrm>
        </p:spPr>
        <p:txBody>
          <a:bodyPr rtlCol="0"/>
          <a:lstStyle>
            <a:lvl1pPr marL="0" indent="0">
              <a:buNone/>
              <a:defRPr sz="1417"/>
            </a:lvl1pPr>
            <a:lvl2pPr marL="405005" indent="0">
              <a:buNone/>
              <a:defRPr sz="1242"/>
            </a:lvl2pPr>
            <a:lvl3pPr marL="810008" indent="0">
              <a:buNone/>
              <a:defRPr sz="1063"/>
            </a:lvl3pPr>
            <a:lvl4pPr marL="1215013" indent="0">
              <a:buNone/>
              <a:defRPr sz="887"/>
            </a:lvl4pPr>
            <a:lvl5pPr marL="1620017" indent="0">
              <a:buNone/>
              <a:defRPr sz="887"/>
            </a:lvl5pPr>
            <a:lvl6pPr marL="2025022" indent="0">
              <a:buNone/>
              <a:defRPr sz="887"/>
            </a:lvl6pPr>
            <a:lvl7pPr marL="2430026" indent="0">
              <a:buNone/>
              <a:defRPr sz="887"/>
            </a:lvl7pPr>
            <a:lvl8pPr marL="2835030" indent="0">
              <a:buNone/>
              <a:defRPr sz="887"/>
            </a:lvl8pPr>
            <a:lvl9pPr marL="3240035" indent="0">
              <a:buNone/>
              <a:defRPr sz="887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DA2C9E-A9AD-4BB9-A691-90BB84F58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CF502F7-479D-448B-8DD6-F7BE5FAA2482}" type="datetime1">
              <a:rPr lang="es-ES" noProof="0" smtClean="0"/>
              <a:t>29/01/2021</a:t>
            </a:fld>
            <a:endParaRPr lang="es-ES" noProof="0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B3D45D-C826-4846-BBFC-A0D98B7E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93516961-40DC-443E-9DB8-3A987DF49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3133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>
            <a:extLst>
              <a:ext uri="{FF2B5EF4-FFF2-40B4-BE49-F238E27FC236}">
                <a16:creationId xmlns:a16="http://schemas.microsoft.com/office/drawing/2014/main" id="{CE341CFC-63B9-4A19-A8AB-62B9E452A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486" y="574993"/>
            <a:ext cx="9314796" cy="208745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115A838B-134E-40B6-A7E3-1119BB8BF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2486" y="2874937"/>
            <a:ext cx="9314796" cy="68523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8943BB-9EAD-4CBC-9CA2-75F70C6B5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2485" y="10009788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1B3EB86-27BA-4D1C-9385-C80361276849}" type="datetime1">
              <a:rPr lang="es-ES" noProof="0" smtClean="0"/>
              <a:t>29/01/2021</a:t>
            </a:fld>
            <a:endParaRPr lang="es-ES" noProof="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04E537-5CBA-4B86-9D30-577B9F741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77424" y="10009788"/>
            <a:ext cx="364492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66E79E72-0F12-4646-BCDF-4C9EAA89C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7334" y="10009788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D6580AB-5C3C-4B4F-8E2A-8B7A0A8CE69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5437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810008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504" indent="-202504" algn="l" defTabSz="810008" rtl="0" eaLnBrk="1" latinLnBrk="0" hangingPunct="1">
        <a:lnSpc>
          <a:spcPct val="90000"/>
        </a:lnSpc>
        <a:spcBef>
          <a:spcPts val="887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507" indent="-202504" algn="l" defTabSz="81000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511" indent="-202504" algn="l" defTabSz="81000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516" indent="-202504" algn="l" defTabSz="81000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6" kern="1200">
          <a:solidFill>
            <a:schemeClr val="tx1"/>
          </a:solidFill>
          <a:latin typeface="+mn-lt"/>
          <a:ea typeface="+mn-ea"/>
          <a:cs typeface="+mn-cs"/>
        </a:defRPr>
      </a:lvl4pPr>
      <a:lvl5pPr marL="1822520" indent="-202504" algn="l" defTabSz="81000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6" kern="1200">
          <a:solidFill>
            <a:schemeClr val="tx1"/>
          </a:solidFill>
          <a:latin typeface="+mn-lt"/>
          <a:ea typeface="+mn-ea"/>
          <a:cs typeface="+mn-cs"/>
        </a:defRPr>
      </a:lvl5pPr>
      <a:lvl6pPr marL="2227524" indent="-202504" algn="l" defTabSz="81000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6" kern="1200">
          <a:solidFill>
            <a:schemeClr val="tx1"/>
          </a:solidFill>
          <a:latin typeface="+mn-lt"/>
          <a:ea typeface="+mn-ea"/>
          <a:cs typeface="+mn-cs"/>
        </a:defRPr>
      </a:lvl6pPr>
      <a:lvl7pPr marL="2632529" indent="-202504" algn="l" defTabSz="81000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6" kern="1200">
          <a:solidFill>
            <a:schemeClr val="tx1"/>
          </a:solidFill>
          <a:latin typeface="+mn-lt"/>
          <a:ea typeface="+mn-ea"/>
          <a:cs typeface="+mn-cs"/>
        </a:defRPr>
      </a:lvl7pPr>
      <a:lvl8pPr marL="3037533" indent="-202504" algn="l" defTabSz="81000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6" kern="1200">
          <a:solidFill>
            <a:schemeClr val="tx1"/>
          </a:solidFill>
          <a:latin typeface="+mn-lt"/>
          <a:ea typeface="+mn-ea"/>
          <a:cs typeface="+mn-cs"/>
        </a:defRPr>
      </a:lvl8pPr>
      <a:lvl9pPr marL="3442537" indent="-202504" algn="l" defTabSz="81000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0008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1pPr>
      <a:lvl2pPr marL="405005" algn="l" defTabSz="810008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2pPr>
      <a:lvl3pPr marL="810008" algn="l" defTabSz="810008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3pPr>
      <a:lvl4pPr marL="1215013" algn="l" defTabSz="810008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4pPr>
      <a:lvl5pPr marL="1620017" algn="l" defTabSz="810008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5pPr>
      <a:lvl6pPr marL="2025022" algn="l" defTabSz="810008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6pPr>
      <a:lvl7pPr marL="2430026" algn="l" defTabSz="810008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7pPr>
      <a:lvl8pPr marL="2835030" algn="l" defTabSz="810008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8pPr>
      <a:lvl9pPr marL="3240035" algn="l" defTabSz="810008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46C7AE23-68D0-4E06-8E49-0705D37A6C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0799763" cy="1079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0053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563_TF33668227.potx" id="{B848F757-4882-4260-9664-369339BAC206}" vid="{4D2DE6CD-11E4-4246-B83E-0A0B217F7583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Recursos humanos, de 24Slides</Template>
  <TotalTime>25147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de recursos humanos 1</dc:title>
  <dc:creator>Bismarck Rodolfo Crespo Garvizu</dc:creator>
  <cp:lastModifiedBy>Patricia Fatima Flores Martinez</cp:lastModifiedBy>
  <cp:revision>68</cp:revision>
  <cp:lastPrinted>2020-09-21T16:52:45Z</cp:lastPrinted>
  <dcterms:created xsi:type="dcterms:W3CDTF">2020-08-18T12:21:31Z</dcterms:created>
  <dcterms:modified xsi:type="dcterms:W3CDTF">2021-01-29T15:50:46Z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v-abdarl@microsoft.com</vt:lpwstr>
  </property>
  <property fmtid="{D5CDD505-2E9C-101B-9397-08002B2CF9AE}" pid="5" name="MSIP_Label_f42aa342-8706-4288-bd11-ebb85995028c_SetDate">
    <vt:lpwstr>2018-11-20T23:59:14.8270896Z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