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10799763" cy="10799763"/>
  <p:notesSz cx="6888163" cy="9623425"/>
  <p:defaultTextStyle>
    <a:defPPr rtl="0">
      <a:defRPr lang="es-es"/>
    </a:defPPr>
    <a:lvl1pPr marL="0" algn="l" defTabSz="1234064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1pPr>
    <a:lvl2pPr marL="617032" algn="l" defTabSz="1234064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2pPr>
    <a:lvl3pPr marL="1234064" algn="l" defTabSz="1234064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3pPr>
    <a:lvl4pPr marL="1851097" algn="l" defTabSz="1234064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4pPr>
    <a:lvl5pPr marL="2468130" algn="l" defTabSz="1234064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5pPr>
    <a:lvl6pPr marL="3085162" algn="l" defTabSz="1234064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6pPr>
    <a:lvl7pPr marL="3702194" algn="l" defTabSz="1234064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7pPr>
    <a:lvl8pPr marL="4319227" algn="l" defTabSz="1234064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8pPr>
    <a:lvl9pPr marL="4936259" algn="l" defTabSz="1234064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0" userDrawn="1">
          <p15:clr>
            <a:srgbClr val="A4A3A4"/>
          </p15:clr>
        </p15:guide>
        <p15:guide id="2" pos="3402" userDrawn="1">
          <p15:clr>
            <a:srgbClr val="A4A3A4"/>
          </p15:clr>
        </p15:guide>
        <p15:guide id="3" pos="406" userDrawn="1">
          <p15:clr>
            <a:srgbClr val="A4A3A4"/>
          </p15:clr>
        </p15:guide>
        <p15:guide id="4" pos="63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smarck Rodolfo Crespo Garvizu" initials="BRCG" lastIdx="1" clrIdx="0">
    <p:extLst>
      <p:ext uri="{19B8F6BF-5375-455C-9EA6-DF929625EA0E}">
        <p15:presenceInfo xmlns:p15="http://schemas.microsoft.com/office/powerpoint/2012/main" userId="S-1-5-21-3381005695-1844994039-2108348137-15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600"/>
    <a:srgbClr val="59AD28"/>
    <a:srgbClr val="8CBD50"/>
    <a:srgbClr val="4BAA2B"/>
    <a:srgbClr val="78B321"/>
    <a:srgbClr val="009231"/>
    <a:srgbClr val="0F7D35"/>
    <a:srgbClr val="27A62F"/>
    <a:srgbClr val="9EC10D"/>
    <a:srgbClr val="D6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78" autoAdjust="0"/>
    <p:restoredTop sz="94652" autoAdjust="0"/>
  </p:normalViewPr>
  <p:slideViewPr>
    <p:cSldViewPr snapToGrid="0" showGuides="1">
      <p:cViewPr varScale="1">
        <p:scale>
          <a:sx n="46" d="100"/>
          <a:sy n="46" d="100"/>
        </p:scale>
        <p:origin x="1890" y="72"/>
      </p:cViewPr>
      <p:guideLst>
        <p:guide orient="horz" pos="3250"/>
        <p:guide pos="3402"/>
        <p:guide pos="406"/>
        <p:guide pos="63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38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482843"/>
          </a:xfrm>
          <a:prstGeom prst="rect">
            <a:avLst/>
          </a:prstGeom>
        </p:spPr>
        <p:txBody>
          <a:bodyPr vert="horz" lIns="94348" tIns="47174" rIns="94348" bIns="47174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482843"/>
          </a:xfrm>
          <a:prstGeom prst="rect">
            <a:avLst/>
          </a:prstGeom>
        </p:spPr>
        <p:txBody>
          <a:bodyPr vert="horz" lIns="94348" tIns="47174" rIns="94348" bIns="47174" rtlCol="0"/>
          <a:lstStyle>
            <a:lvl1pPr algn="r">
              <a:defRPr sz="1200"/>
            </a:lvl1pPr>
          </a:lstStyle>
          <a:p>
            <a:pPr rtl="0"/>
            <a:fld id="{CE61690C-4C47-4C78-B862-66354E985A5A}" type="datetime1">
              <a:rPr lang="es-ES" smtClean="0"/>
              <a:t>29/01/2021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40584"/>
            <a:ext cx="2984871" cy="482841"/>
          </a:xfrm>
          <a:prstGeom prst="rect">
            <a:avLst/>
          </a:prstGeom>
        </p:spPr>
        <p:txBody>
          <a:bodyPr vert="horz" lIns="94348" tIns="47174" rIns="94348" bIns="47174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8" y="9140584"/>
            <a:ext cx="2984871" cy="482841"/>
          </a:xfrm>
          <a:prstGeom prst="rect">
            <a:avLst/>
          </a:prstGeom>
        </p:spPr>
        <p:txBody>
          <a:bodyPr vert="horz" lIns="94348" tIns="47174" rIns="94348" bIns="47174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482843"/>
          </a:xfrm>
          <a:prstGeom prst="rect">
            <a:avLst/>
          </a:prstGeom>
        </p:spPr>
        <p:txBody>
          <a:bodyPr vert="horz" lIns="94348" tIns="47174" rIns="94348" bIns="47174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482843"/>
          </a:xfrm>
          <a:prstGeom prst="rect">
            <a:avLst/>
          </a:prstGeom>
        </p:spPr>
        <p:txBody>
          <a:bodyPr vert="horz" lIns="94348" tIns="47174" rIns="94348" bIns="47174" rtlCol="0"/>
          <a:lstStyle>
            <a:lvl1pPr algn="r">
              <a:defRPr sz="1200"/>
            </a:lvl1pPr>
          </a:lstStyle>
          <a:p>
            <a:fld id="{9D747B61-BF17-45FD-9803-9BB2EB150729}" type="datetime1">
              <a:rPr lang="es-ES" smtClean="0"/>
              <a:pPr/>
              <a:t>29/01/2021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820863" y="1203325"/>
            <a:ext cx="3246437" cy="3248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48" tIns="47174" rIns="94348" bIns="47174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8817" y="4631273"/>
            <a:ext cx="5510530" cy="3789224"/>
          </a:xfrm>
          <a:prstGeom prst="rect">
            <a:avLst/>
          </a:prstGeom>
        </p:spPr>
        <p:txBody>
          <a:bodyPr vert="horz" lIns="94348" tIns="47174" rIns="94348" bIns="47174"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140584"/>
            <a:ext cx="2984871" cy="482841"/>
          </a:xfrm>
          <a:prstGeom prst="rect">
            <a:avLst/>
          </a:prstGeom>
        </p:spPr>
        <p:txBody>
          <a:bodyPr vert="horz" lIns="94348" tIns="47174" rIns="94348" bIns="47174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1698" y="9140584"/>
            <a:ext cx="2984871" cy="482841"/>
          </a:xfrm>
          <a:prstGeom prst="rect">
            <a:avLst/>
          </a:prstGeom>
        </p:spPr>
        <p:txBody>
          <a:bodyPr vert="horz" lIns="94348" tIns="47174" rIns="94348" bIns="47174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4064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1pPr>
    <a:lvl2pPr marL="617032" algn="l" defTabSz="1234064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2pPr>
    <a:lvl3pPr marL="1234064" algn="l" defTabSz="1234064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3pPr>
    <a:lvl4pPr marL="1851097" algn="l" defTabSz="1234064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4pPr>
    <a:lvl5pPr marL="2468130" algn="l" defTabSz="1234064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5pPr>
    <a:lvl6pPr marL="3085162" algn="l" defTabSz="1234064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6pPr>
    <a:lvl7pPr marL="3702194" algn="l" defTabSz="1234064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7pPr>
    <a:lvl8pPr marL="4319227" algn="l" defTabSz="1234064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8pPr>
    <a:lvl9pPr marL="4936259" algn="l" defTabSz="1234064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971" y="1767462"/>
            <a:ext cx="8099822" cy="3759917"/>
          </a:xfrm>
        </p:spPr>
        <p:txBody>
          <a:bodyPr rtlCol="0" anchor="b"/>
          <a:lstStyle>
            <a:lvl1pPr algn="ctr">
              <a:defRPr sz="5315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9971" y="5672376"/>
            <a:ext cx="8099822" cy="2607442"/>
          </a:xfrm>
        </p:spPr>
        <p:txBody>
          <a:bodyPr rtlCol="0"/>
          <a:lstStyle>
            <a:lvl1pPr marL="0" indent="0" algn="ctr">
              <a:buNone/>
              <a:defRPr sz="2126"/>
            </a:lvl1pPr>
            <a:lvl2pPr marL="405005" indent="0" algn="ctr">
              <a:buNone/>
              <a:defRPr sz="1772"/>
            </a:lvl2pPr>
            <a:lvl3pPr marL="810008" indent="0" algn="ctr">
              <a:buNone/>
              <a:defRPr sz="1596"/>
            </a:lvl3pPr>
            <a:lvl4pPr marL="1215013" indent="0" algn="ctr">
              <a:buNone/>
              <a:defRPr sz="1417"/>
            </a:lvl4pPr>
            <a:lvl5pPr marL="1620017" indent="0" algn="ctr">
              <a:buNone/>
              <a:defRPr sz="1417"/>
            </a:lvl5pPr>
            <a:lvl6pPr marL="2025022" indent="0" algn="ctr">
              <a:buNone/>
              <a:defRPr sz="1417"/>
            </a:lvl6pPr>
            <a:lvl7pPr marL="2430026" indent="0" algn="ctr">
              <a:buNone/>
              <a:defRPr sz="1417"/>
            </a:lvl7pPr>
            <a:lvl8pPr marL="2835030" indent="0" algn="ctr">
              <a:buNone/>
              <a:defRPr sz="1417"/>
            </a:lvl8pPr>
            <a:lvl9pPr marL="3240035" indent="0" algn="ctr">
              <a:buNone/>
              <a:defRPr sz="1417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9B9459-25CE-40A2-B345-3C37E8C43C15}" type="datetime1">
              <a:rPr lang="es-ES" noProof="0" smtClean="0"/>
              <a:t>29/01/2021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CB996-CD22-4BBC-9BD8-D422A4A670AF}" type="datetime1">
              <a:rPr lang="es-ES" noProof="0" smtClean="0"/>
              <a:t>29/01/2021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28581" y="574987"/>
            <a:ext cx="2328699" cy="9152300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2483" y="574987"/>
            <a:ext cx="6851100" cy="9152300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769469-E73C-4D84-894B-33B71544AD78}" type="datetime1">
              <a:rPr lang="es-ES" noProof="0" smtClean="0"/>
              <a:t>29/01/2021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6A0A6F-BECE-41EA-BF07-798F4132C9EF}" type="datetime1">
              <a:rPr lang="es-ES" noProof="0" smtClean="0"/>
              <a:t>29/01/2021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861" y="2692447"/>
            <a:ext cx="9314796" cy="4492401"/>
          </a:xfrm>
        </p:spPr>
        <p:txBody>
          <a:bodyPr rtlCol="0" anchor="b"/>
          <a:lstStyle>
            <a:lvl1pPr>
              <a:defRPr sz="5315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861" y="7227349"/>
            <a:ext cx="9314796" cy="2362447"/>
          </a:xfrm>
        </p:spPr>
        <p:txBody>
          <a:bodyPr rtlCol="0"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5005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10008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3pPr>
            <a:lvl4pPr marL="121501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2001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502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3002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5030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40035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A4E8EF-BBD5-4328-B9AD-651CDE96AA78}" type="datetime1">
              <a:rPr lang="es-ES" noProof="0" smtClean="0"/>
              <a:t>29/01/2021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2485" y="2874937"/>
            <a:ext cx="4589899" cy="685235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67382" y="2874937"/>
            <a:ext cx="4589899" cy="685235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BCEF7A-A401-4FF2-808B-CF842632DA4F}" type="datetime1">
              <a:rPr lang="es-ES" noProof="0" smtClean="0"/>
              <a:t>29/01/2021</a:t>
            </a:fld>
            <a:endParaRPr lang="es-ES" noProof="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891" y="574993"/>
            <a:ext cx="9314796" cy="2087455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3892" y="2647443"/>
            <a:ext cx="4568805" cy="1297471"/>
          </a:xfrm>
        </p:spPr>
        <p:txBody>
          <a:bodyPr rtlCol="0" anchor="b"/>
          <a:lstStyle>
            <a:lvl1pPr marL="0" indent="0">
              <a:buNone/>
              <a:defRPr sz="2126" b="1"/>
            </a:lvl1pPr>
            <a:lvl2pPr marL="405005" indent="0">
              <a:buNone/>
              <a:defRPr sz="1772" b="1"/>
            </a:lvl2pPr>
            <a:lvl3pPr marL="810008" indent="0">
              <a:buNone/>
              <a:defRPr sz="1596" b="1"/>
            </a:lvl3pPr>
            <a:lvl4pPr marL="1215013" indent="0">
              <a:buNone/>
              <a:defRPr sz="1417" b="1"/>
            </a:lvl4pPr>
            <a:lvl5pPr marL="1620017" indent="0">
              <a:buNone/>
              <a:defRPr sz="1417" b="1"/>
            </a:lvl5pPr>
            <a:lvl6pPr marL="2025022" indent="0">
              <a:buNone/>
              <a:defRPr sz="1417" b="1"/>
            </a:lvl6pPr>
            <a:lvl7pPr marL="2430026" indent="0">
              <a:buNone/>
              <a:defRPr sz="1417" b="1"/>
            </a:lvl7pPr>
            <a:lvl8pPr marL="2835030" indent="0">
              <a:buNone/>
              <a:defRPr sz="1417" b="1"/>
            </a:lvl8pPr>
            <a:lvl9pPr marL="3240035" indent="0">
              <a:buNone/>
              <a:defRPr sz="1417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3892" y="3944915"/>
            <a:ext cx="4568805" cy="5802373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67384" y="2647443"/>
            <a:ext cx="4591306" cy="1297471"/>
          </a:xfrm>
        </p:spPr>
        <p:txBody>
          <a:bodyPr rtlCol="0" anchor="b"/>
          <a:lstStyle>
            <a:lvl1pPr marL="0" indent="0">
              <a:buNone/>
              <a:defRPr sz="2126" b="1"/>
            </a:lvl1pPr>
            <a:lvl2pPr marL="405005" indent="0">
              <a:buNone/>
              <a:defRPr sz="1772" b="1"/>
            </a:lvl2pPr>
            <a:lvl3pPr marL="810008" indent="0">
              <a:buNone/>
              <a:defRPr sz="1596" b="1"/>
            </a:lvl3pPr>
            <a:lvl4pPr marL="1215013" indent="0">
              <a:buNone/>
              <a:defRPr sz="1417" b="1"/>
            </a:lvl4pPr>
            <a:lvl5pPr marL="1620017" indent="0">
              <a:buNone/>
              <a:defRPr sz="1417" b="1"/>
            </a:lvl5pPr>
            <a:lvl6pPr marL="2025022" indent="0">
              <a:buNone/>
              <a:defRPr sz="1417" b="1"/>
            </a:lvl6pPr>
            <a:lvl7pPr marL="2430026" indent="0">
              <a:buNone/>
              <a:defRPr sz="1417" b="1"/>
            </a:lvl7pPr>
            <a:lvl8pPr marL="2835030" indent="0">
              <a:buNone/>
              <a:defRPr sz="1417" b="1"/>
            </a:lvl8pPr>
            <a:lvl9pPr marL="3240035" indent="0">
              <a:buNone/>
              <a:defRPr sz="1417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>
            <a:extLst>
              <a:ext uri="{FF2B5EF4-FFF2-40B4-BE49-F238E27FC236}">
                <a16:creationId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67384" y="3944915"/>
            <a:ext cx="4591306" cy="5802373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182FAF-75BA-4122-805A-A75045D55CE9}" type="datetime1">
              <a:rPr lang="es-ES" noProof="0" smtClean="0"/>
              <a:t>29/01/2021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72C4E0-D24B-4FEB-8047-4C0D0110F0CE}" type="datetime1">
              <a:rPr lang="es-ES" noProof="0" smtClean="0"/>
              <a:t>29/01/2021</a:t>
            </a:fld>
            <a:endParaRPr lang="es-ES" noProof="0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CECD4F-F723-4DE4-AF10-E28D68B82B2D}" type="datetime1">
              <a:rPr lang="es-ES" noProof="0" smtClean="0"/>
              <a:t>29/01/2021</a:t>
            </a:fld>
            <a:endParaRPr lang="es-ES" noProof="0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893" y="719984"/>
            <a:ext cx="3483204" cy="2519945"/>
          </a:xfrm>
        </p:spPr>
        <p:txBody>
          <a:bodyPr rtlCol="0" anchor="b"/>
          <a:lstStyle>
            <a:lvl1pPr>
              <a:defRPr sz="2835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1308" y="1554971"/>
            <a:ext cx="5467382" cy="7674832"/>
          </a:xfrm>
        </p:spPr>
        <p:txBody>
          <a:bodyPr rtlCol="0"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3893" y="3239929"/>
            <a:ext cx="3483204" cy="6002369"/>
          </a:xfrm>
        </p:spPr>
        <p:txBody>
          <a:bodyPr rtlCol="0"/>
          <a:lstStyle>
            <a:lvl1pPr marL="0" indent="0">
              <a:buNone/>
              <a:defRPr sz="1417"/>
            </a:lvl1pPr>
            <a:lvl2pPr marL="405005" indent="0">
              <a:buNone/>
              <a:defRPr sz="1242"/>
            </a:lvl2pPr>
            <a:lvl3pPr marL="810008" indent="0">
              <a:buNone/>
              <a:defRPr sz="1063"/>
            </a:lvl3pPr>
            <a:lvl4pPr marL="1215013" indent="0">
              <a:buNone/>
              <a:defRPr sz="887"/>
            </a:lvl4pPr>
            <a:lvl5pPr marL="1620017" indent="0">
              <a:buNone/>
              <a:defRPr sz="887"/>
            </a:lvl5pPr>
            <a:lvl6pPr marL="2025022" indent="0">
              <a:buNone/>
              <a:defRPr sz="887"/>
            </a:lvl6pPr>
            <a:lvl7pPr marL="2430026" indent="0">
              <a:buNone/>
              <a:defRPr sz="887"/>
            </a:lvl7pPr>
            <a:lvl8pPr marL="2835030" indent="0">
              <a:buNone/>
              <a:defRPr sz="887"/>
            </a:lvl8pPr>
            <a:lvl9pPr marL="3240035" indent="0">
              <a:buNone/>
              <a:defRPr sz="887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48780-B602-44CF-86FF-34AFCE04270A}" type="datetime1">
              <a:rPr lang="es-ES" noProof="0" smtClean="0"/>
              <a:t>29/01/2021</a:t>
            </a:fld>
            <a:endParaRPr lang="es-ES" noProof="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893" y="719984"/>
            <a:ext cx="3483204" cy="2519945"/>
          </a:xfrm>
        </p:spPr>
        <p:txBody>
          <a:bodyPr rtlCol="0" anchor="b"/>
          <a:lstStyle>
            <a:lvl1pPr>
              <a:defRPr sz="2835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91308" y="1554971"/>
            <a:ext cx="5467382" cy="7674832"/>
          </a:xfrm>
        </p:spPr>
        <p:txBody>
          <a:bodyPr rtlCol="0"/>
          <a:lstStyle>
            <a:lvl1pPr marL="0" indent="0">
              <a:buNone/>
              <a:defRPr sz="2835"/>
            </a:lvl1pPr>
            <a:lvl2pPr marL="405005" indent="0">
              <a:buNone/>
              <a:defRPr sz="2480"/>
            </a:lvl2pPr>
            <a:lvl3pPr marL="810008" indent="0">
              <a:buNone/>
              <a:defRPr sz="2126"/>
            </a:lvl3pPr>
            <a:lvl4pPr marL="1215013" indent="0">
              <a:buNone/>
              <a:defRPr sz="1772"/>
            </a:lvl4pPr>
            <a:lvl5pPr marL="1620017" indent="0">
              <a:buNone/>
              <a:defRPr sz="1772"/>
            </a:lvl5pPr>
            <a:lvl6pPr marL="2025022" indent="0">
              <a:buNone/>
              <a:defRPr sz="1772"/>
            </a:lvl6pPr>
            <a:lvl7pPr marL="2430026" indent="0">
              <a:buNone/>
              <a:defRPr sz="1772"/>
            </a:lvl7pPr>
            <a:lvl8pPr marL="2835030" indent="0">
              <a:buNone/>
              <a:defRPr sz="1772"/>
            </a:lvl8pPr>
            <a:lvl9pPr marL="3240035" indent="0">
              <a:buNone/>
              <a:defRPr sz="1772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3893" y="3239929"/>
            <a:ext cx="3483204" cy="6002369"/>
          </a:xfrm>
        </p:spPr>
        <p:txBody>
          <a:bodyPr rtlCol="0"/>
          <a:lstStyle>
            <a:lvl1pPr marL="0" indent="0">
              <a:buNone/>
              <a:defRPr sz="1417"/>
            </a:lvl1pPr>
            <a:lvl2pPr marL="405005" indent="0">
              <a:buNone/>
              <a:defRPr sz="1242"/>
            </a:lvl2pPr>
            <a:lvl3pPr marL="810008" indent="0">
              <a:buNone/>
              <a:defRPr sz="1063"/>
            </a:lvl3pPr>
            <a:lvl4pPr marL="1215013" indent="0">
              <a:buNone/>
              <a:defRPr sz="887"/>
            </a:lvl4pPr>
            <a:lvl5pPr marL="1620017" indent="0">
              <a:buNone/>
              <a:defRPr sz="887"/>
            </a:lvl5pPr>
            <a:lvl6pPr marL="2025022" indent="0">
              <a:buNone/>
              <a:defRPr sz="887"/>
            </a:lvl6pPr>
            <a:lvl7pPr marL="2430026" indent="0">
              <a:buNone/>
              <a:defRPr sz="887"/>
            </a:lvl7pPr>
            <a:lvl8pPr marL="2835030" indent="0">
              <a:buNone/>
              <a:defRPr sz="887"/>
            </a:lvl8pPr>
            <a:lvl9pPr marL="3240035" indent="0">
              <a:buNone/>
              <a:defRPr sz="887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F502F7-479D-448B-8DD6-F7BE5FAA2482}" type="datetime1">
              <a:rPr lang="es-ES" noProof="0" smtClean="0"/>
              <a:t>29/01/2021</a:t>
            </a:fld>
            <a:endParaRPr lang="es-ES" noProof="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486" y="574993"/>
            <a:ext cx="9314796" cy="208745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2486" y="2874937"/>
            <a:ext cx="9314796" cy="68523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2485" y="10009788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1B3EB86-27BA-4D1C-9385-C80361276849}" type="datetime1">
              <a:rPr lang="es-ES" noProof="0" smtClean="0"/>
              <a:t>29/01/2021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77424" y="10009788"/>
            <a:ext cx="364492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7334" y="10009788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810008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504" indent="-202504" algn="l" defTabSz="810008" rtl="0" eaLnBrk="1" latinLnBrk="0" hangingPunct="1">
        <a:lnSpc>
          <a:spcPct val="90000"/>
        </a:lnSpc>
        <a:spcBef>
          <a:spcPts val="887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507" indent="-202504" algn="l" defTabSz="81000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511" indent="-202504" algn="l" defTabSz="81000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516" indent="-202504" algn="l" defTabSz="81000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6" kern="1200">
          <a:solidFill>
            <a:schemeClr val="tx1"/>
          </a:solidFill>
          <a:latin typeface="+mn-lt"/>
          <a:ea typeface="+mn-ea"/>
          <a:cs typeface="+mn-cs"/>
        </a:defRPr>
      </a:lvl4pPr>
      <a:lvl5pPr marL="1822520" indent="-202504" algn="l" defTabSz="81000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6" kern="1200">
          <a:solidFill>
            <a:schemeClr val="tx1"/>
          </a:solidFill>
          <a:latin typeface="+mn-lt"/>
          <a:ea typeface="+mn-ea"/>
          <a:cs typeface="+mn-cs"/>
        </a:defRPr>
      </a:lvl5pPr>
      <a:lvl6pPr marL="2227524" indent="-202504" algn="l" defTabSz="81000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6" kern="1200">
          <a:solidFill>
            <a:schemeClr val="tx1"/>
          </a:solidFill>
          <a:latin typeface="+mn-lt"/>
          <a:ea typeface="+mn-ea"/>
          <a:cs typeface="+mn-cs"/>
        </a:defRPr>
      </a:lvl6pPr>
      <a:lvl7pPr marL="2632529" indent="-202504" algn="l" defTabSz="81000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6" kern="1200">
          <a:solidFill>
            <a:schemeClr val="tx1"/>
          </a:solidFill>
          <a:latin typeface="+mn-lt"/>
          <a:ea typeface="+mn-ea"/>
          <a:cs typeface="+mn-cs"/>
        </a:defRPr>
      </a:lvl7pPr>
      <a:lvl8pPr marL="3037533" indent="-202504" algn="l" defTabSz="81000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6" kern="1200">
          <a:solidFill>
            <a:schemeClr val="tx1"/>
          </a:solidFill>
          <a:latin typeface="+mn-lt"/>
          <a:ea typeface="+mn-ea"/>
          <a:cs typeface="+mn-cs"/>
        </a:defRPr>
      </a:lvl8pPr>
      <a:lvl9pPr marL="3442537" indent="-202504" algn="l" defTabSz="81000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0008" rtl="0" eaLnBrk="1" latinLnBrk="0" hangingPunct="1">
        <a:defRPr sz="1596" kern="1200">
          <a:solidFill>
            <a:schemeClr val="tx1"/>
          </a:solidFill>
          <a:latin typeface="+mn-lt"/>
          <a:ea typeface="+mn-ea"/>
          <a:cs typeface="+mn-cs"/>
        </a:defRPr>
      </a:lvl1pPr>
      <a:lvl2pPr marL="405005" algn="l" defTabSz="810008" rtl="0" eaLnBrk="1" latinLnBrk="0" hangingPunct="1">
        <a:defRPr sz="1596" kern="1200">
          <a:solidFill>
            <a:schemeClr val="tx1"/>
          </a:solidFill>
          <a:latin typeface="+mn-lt"/>
          <a:ea typeface="+mn-ea"/>
          <a:cs typeface="+mn-cs"/>
        </a:defRPr>
      </a:lvl2pPr>
      <a:lvl3pPr marL="810008" algn="l" defTabSz="810008" rtl="0" eaLnBrk="1" latinLnBrk="0" hangingPunct="1">
        <a:defRPr sz="1596" kern="1200">
          <a:solidFill>
            <a:schemeClr val="tx1"/>
          </a:solidFill>
          <a:latin typeface="+mn-lt"/>
          <a:ea typeface="+mn-ea"/>
          <a:cs typeface="+mn-cs"/>
        </a:defRPr>
      </a:lvl3pPr>
      <a:lvl4pPr marL="1215013" algn="l" defTabSz="810008" rtl="0" eaLnBrk="1" latinLnBrk="0" hangingPunct="1">
        <a:defRPr sz="1596" kern="1200">
          <a:solidFill>
            <a:schemeClr val="tx1"/>
          </a:solidFill>
          <a:latin typeface="+mn-lt"/>
          <a:ea typeface="+mn-ea"/>
          <a:cs typeface="+mn-cs"/>
        </a:defRPr>
      </a:lvl4pPr>
      <a:lvl5pPr marL="1620017" algn="l" defTabSz="810008" rtl="0" eaLnBrk="1" latinLnBrk="0" hangingPunct="1">
        <a:defRPr sz="1596" kern="1200">
          <a:solidFill>
            <a:schemeClr val="tx1"/>
          </a:solidFill>
          <a:latin typeface="+mn-lt"/>
          <a:ea typeface="+mn-ea"/>
          <a:cs typeface="+mn-cs"/>
        </a:defRPr>
      </a:lvl5pPr>
      <a:lvl6pPr marL="2025022" algn="l" defTabSz="810008" rtl="0" eaLnBrk="1" latinLnBrk="0" hangingPunct="1">
        <a:defRPr sz="1596" kern="1200">
          <a:solidFill>
            <a:schemeClr val="tx1"/>
          </a:solidFill>
          <a:latin typeface="+mn-lt"/>
          <a:ea typeface="+mn-ea"/>
          <a:cs typeface="+mn-cs"/>
        </a:defRPr>
      </a:lvl6pPr>
      <a:lvl7pPr marL="2430026" algn="l" defTabSz="810008" rtl="0" eaLnBrk="1" latinLnBrk="0" hangingPunct="1">
        <a:defRPr sz="1596" kern="1200">
          <a:solidFill>
            <a:schemeClr val="tx1"/>
          </a:solidFill>
          <a:latin typeface="+mn-lt"/>
          <a:ea typeface="+mn-ea"/>
          <a:cs typeface="+mn-cs"/>
        </a:defRPr>
      </a:lvl7pPr>
      <a:lvl8pPr marL="2835030" algn="l" defTabSz="810008" rtl="0" eaLnBrk="1" latinLnBrk="0" hangingPunct="1">
        <a:defRPr sz="1596" kern="1200">
          <a:solidFill>
            <a:schemeClr val="tx1"/>
          </a:solidFill>
          <a:latin typeface="+mn-lt"/>
          <a:ea typeface="+mn-ea"/>
          <a:cs typeface="+mn-cs"/>
        </a:defRPr>
      </a:lvl8pPr>
      <a:lvl9pPr marL="3240035" algn="l" defTabSz="810008" rtl="0" eaLnBrk="1" latinLnBrk="0" hangingPunct="1">
        <a:defRPr sz="15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46C7AE23-68D0-4E06-8E49-0705D37A6C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0799763" cy="1079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005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563_TF33668227.potx" id="{B848F757-4882-4260-9664-369339BAC206}" vid="{4D2DE6CD-11E4-4246-B83E-0A0B217F758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Recursos humanos, de 24Slides</Template>
  <TotalTime>25147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de recursos humanos 1</dc:title>
  <dc:creator>Bismarck Rodolfo Crespo Garvizu</dc:creator>
  <cp:lastModifiedBy>Patricia Fatima Flores Martinez</cp:lastModifiedBy>
  <cp:revision>68</cp:revision>
  <cp:lastPrinted>2020-09-21T16:52:45Z</cp:lastPrinted>
  <dcterms:created xsi:type="dcterms:W3CDTF">2020-08-18T12:21:31Z</dcterms:created>
  <dcterms:modified xsi:type="dcterms:W3CDTF">2021-01-29T15:50:46Z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2018-11-20T23:59:14.8270896Z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